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76" r:id="rId2"/>
    <p:sldId id="281" r:id="rId3"/>
    <p:sldId id="273" r:id="rId4"/>
    <p:sldId id="280" r:id="rId5"/>
    <p:sldId id="267" r:id="rId6"/>
    <p:sldId id="271" r:id="rId7"/>
    <p:sldId id="283" r:id="rId8"/>
    <p:sldId id="285" r:id="rId9"/>
    <p:sldId id="258" r:id="rId10"/>
    <p:sldId id="270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362C"/>
    <a:srgbClr val="FFBB36"/>
    <a:srgbClr val="EC1D23"/>
    <a:srgbClr val="D5B898"/>
    <a:srgbClr val="EE1C23"/>
    <a:srgbClr val="185494"/>
    <a:srgbClr val="EE1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9612" autoAdjust="0"/>
  </p:normalViewPr>
  <p:slideViewPr>
    <p:cSldViewPr snapToGrid="0">
      <p:cViewPr>
        <p:scale>
          <a:sx n="75" d="100"/>
          <a:sy n="75" d="100"/>
        </p:scale>
        <p:origin x="96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9B899-0E9C-4CD1-8A8E-61C365A14CB2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A5E47-C37A-41CE-BCC2-6C8298C55B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3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0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https://www.hanselman.com/blog/IntroducingWindowsAzureWebJobs.aspx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08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4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http://www.modulecounts.com/</a:t>
            </a:r>
          </a:p>
          <a:p>
            <a:endParaRPr lang="en-US" dirty="0"/>
          </a:p>
          <a:p>
            <a:r>
              <a:rPr lang="en-US" dirty="0"/>
              <a:t>McDonalds billions</a:t>
            </a:r>
            <a:r>
              <a:rPr lang="en-US" baseline="0" dirty="0"/>
              <a:t> and billions sold: </a:t>
            </a:r>
            <a:r>
              <a:rPr lang="en-US" baseline="0" dirty="0"/>
              <a:t>https://www.youtube.com/watch?v=KzOSkO8BZFw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30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33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6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3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79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698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97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5A5E47-C37A-41CE-BCC2-6C8298C55B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33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688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87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14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381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804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14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393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380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505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282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37249-CD6C-41EF-A901-9D00E40B31AA}" type="datetimeFigureOut">
              <a:rPr lang="en-US" smtClean="0"/>
              <a:t>9/1/2017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7CCB4-1186-4893-83BA-1BE11AF0E18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11434" y="5484286"/>
            <a:ext cx="7828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rgbClr val="60362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Extra Bold" panose="02060903040505020403" pitchFamily="18" charset="0"/>
              </a:rPr>
              <a:t>WHOPPER.Js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11434" y="171271"/>
            <a:ext cx="7828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Nik Molnar</a:t>
            </a:r>
            <a:br>
              <a:rPr lang="en-US" sz="3600" dirty="0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</a:br>
            <a:r>
              <a:rPr lang="en-US" sz="2800" dirty="0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FontAwesome" pitchFamily="2" charset="0"/>
              </a:rPr>
              <a:t></a:t>
            </a:r>
            <a:r>
              <a:rPr lang="en-US" sz="2400" dirty="0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 </a:t>
            </a:r>
            <a:r>
              <a:rPr lang="en-US" sz="2800" dirty="0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nikmd23</a:t>
            </a:r>
            <a:endParaRPr lang="en-US" sz="3600" dirty="0">
              <a:solidFill>
                <a:srgbClr val="18549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zure Explained in on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36" y="1045314"/>
            <a:ext cx="6096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zure Explained in one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603" y="3097398"/>
            <a:ext cx="609600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797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www.festisite.com/static/partylogo/img/logos/burger-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55" y="321965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83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00649" y="3355882"/>
            <a:ext cx="45542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rgbClr val="60362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Extra Bold" panose="02060903040505020403" pitchFamily="18" charset="0"/>
              </a:rPr>
              <a:t>508,474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71688" y="5281465"/>
            <a:ext cx="5483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solidFill>
                  <a:srgbClr val="60362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Rockwell Extra Bold" panose="02060903040505020403" pitchFamily="18" charset="0"/>
              </a:rPr>
              <a:t>1,604,219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3048" y="4916202"/>
            <a:ext cx="2291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rgbClr val="EC1D2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GitHub:</a:t>
            </a:r>
            <a:endParaRPr lang="en-US" sz="2800" dirty="0">
              <a:solidFill>
                <a:srgbClr val="EC1D2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1432" y="2994744"/>
            <a:ext cx="1663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EC1D2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Npm</a:t>
            </a:r>
            <a:r>
              <a:rPr lang="en-US" sz="4000" dirty="0">
                <a:solidFill>
                  <a:srgbClr val="EC1D2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:</a:t>
            </a:r>
            <a:endParaRPr lang="en-US" sz="2800" dirty="0">
              <a:solidFill>
                <a:srgbClr val="EC1D2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  <p:pic>
        <p:nvPicPr>
          <p:cNvPr id="1026" name="Picture 2" descr="https://upload.wikimedia.org/wikipedia/commons/6/6a/JavaScript-logo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86" y="429080"/>
            <a:ext cx="2190942" cy="219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ommspropaganda.weebly.com/uploads/1/3/8/1/13812617/8302470.jpg?48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1895475"/>
            <a:ext cx="4610100" cy="3219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770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24" y="2792819"/>
            <a:ext cx="7867650" cy="35052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8388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oosingbasedongithubstars-big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321">
            <a:off x="155643" y="123667"/>
            <a:ext cx="4350962" cy="5709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ingwhateverdanabramovsays-big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0572">
            <a:off x="4259309" y="793144"/>
            <a:ext cx="4467272" cy="5862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writingyourfrontendeverysixweeks-big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4916">
            <a:off x="8154790" y="188463"/>
            <a:ext cx="4077118" cy="5350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6945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www.phactual.com/wp-content/uploads/2015/05/suicide-burger-burger-k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8502">
            <a:off x="6763879" y="2830946"/>
            <a:ext cx="4315070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pic>
        <p:nvPicPr>
          <p:cNvPr id="3" name="Picture 2" descr="http://i0.statig.com.br/bancodeimagens/4i/e6/ff/4ie6ffurhxj0mujoih9sdfdx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5417" r="5924" b="1415"/>
          <a:stretch/>
        </p:blipFill>
        <p:spPr bwMode="auto">
          <a:xfrm rot="483674">
            <a:off x="1300893" y="755626"/>
            <a:ext cx="5578764" cy="36206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7" t="5656" r="9848" b="17577"/>
          <a:stretch/>
        </p:blipFill>
        <p:spPr>
          <a:xfrm>
            <a:off x="5823641" y="650088"/>
            <a:ext cx="4904509" cy="52647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2" descr="http://thedailyeater.com/wp-content/uploads/2012/04/Burger-King-Bacon-Burger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0342">
            <a:off x="552312" y="50336"/>
            <a:ext cx="4313978" cy="64642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9" r="7507"/>
          <a:stretch/>
        </p:blipFill>
        <p:spPr>
          <a:xfrm>
            <a:off x="6463048" y="322606"/>
            <a:ext cx="5304714" cy="60891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0" t="11162" r="13343" b="9947"/>
          <a:stretch/>
        </p:blipFill>
        <p:spPr>
          <a:xfrm rot="21212342">
            <a:off x="2621705" y="1358480"/>
            <a:ext cx="4064000" cy="36068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76699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hadouken.io/wp-content/uploads/2015/07/Hadouken-Logo-500x500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192" y="1606686"/>
            <a:ext cx="3780816" cy="378081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65788" y="4936283"/>
            <a:ext cx="327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Hadouken</a:t>
            </a:r>
            <a:endParaRPr lang="en-US" sz="4000" dirty="0">
              <a:solidFill>
                <a:srgbClr val="18549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1930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2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07300" y="4936283"/>
            <a:ext cx="4036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EC1D2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Serverless</a:t>
            </a:r>
            <a:endParaRPr lang="en-US" sz="4000" dirty="0">
              <a:solidFill>
                <a:srgbClr val="EC1D23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2261581"/>
            <a:ext cx="2411108" cy="267470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8461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65788" y="4936283"/>
            <a:ext cx="327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err="1">
                <a:solidFill>
                  <a:srgbClr val="18549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Insaniburger with Cheese" panose="02000000000000000000" pitchFamily="2" charset="0"/>
              </a:rPr>
              <a:t>docker</a:t>
            </a:r>
            <a:endParaRPr lang="en-US" sz="4000" dirty="0">
              <a:solidFill>
                <a:srgbClr val="18549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latin typeface="Insaniburger with Cheese" panose="02000000000000000000" pitchFamily="2" charset="0"/>
            </a:endParaRPr>
          </a:p>
        </p:txBody>
      </p:sp>
      <p:pic>
        <p:nvPicPr>
          <p:cNvPr id="4" name="Picture 2" descr="https://upload.wikimedia.org/wikipedia/commons/thumb/4/4e/Docker_%28container_engine%29_logo.svg/1000px-Docker_%28container_engine%29_logo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467"/>
          <a:stretch/>
        </p:blipFill>
        <p:spPr bwMode="auto">
          <a:xfrm>
            <a:off x="7919670" y="2235201"/>
            <a:ext cx="3994559" cy="223520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3707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044774" y="796063"/>
            <a:ext cx="414722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OUTLINE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 is everywhere and awesome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be able to have it, and have it your 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ecosystem provides a lot of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Jokes about noun.js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Interoperability is important in case you choose the wrong thing, or you project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means you might make something weird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Crazy burger creations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That’s the beauty of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Interoperability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Hosting like Cattle Farmer, Home Cook, Burger King for On-</a:t>
            </a:r>
            <a:r>
              <a:rPr lang="en-US" dirty="0" err="1"/>
              <a:t>Prem</a:t>
            </a:r>
            <a:r>
              <a:rPr lang="en-US" dirty="0"/>
              <a:t>, IaaS, PaaS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Docker is an example of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Functions as a Service is another</a:t>
            </a:r>
          </a:p>
        </p:txBody>
      </p:sp>
    </p:spTree>
    <p:extLst>
      <p:ext uri="{BB962C8B-B14F-4D97-AF65-F5344CB8AC3E}">
        <p14:creationId xmlns:p14="http://schemas.microsoft.com/office/powerpoint/2010/main" val="468416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155</Words>
  <Application>Microsoft Office PowerPoint</Application>
  <PresentationFormat>Widescreen</PresentationFormat>
  <Paragraphs>38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FontAwesome</vt:lpstr>
      <vt:lpstr>Insaniburger with Cheese</vt:lpstr>
      <vt:lpstr>Rockwell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 Molnar</dc:creator>
  <cp:lastModifiedBy>Nik Molnar</cp:lastModifiedBy>
  <cp:revision>63</cp:revision>
  <dcterms:created xsi:type="dcterms:W3CDTF">2017-08-30T17:55:56Z</dcterms:created>
  <dcterms:modified xsi:type="dcterms:W3CDTF">2017-09-02T03:51:00Z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nimolnar@microsoft.com</vt:lpwstr>
  </property>
  <property fmtid="{D5CDD505-2E9C-101B-9397-08002B2CF9AE}" pid="6" name="MSIP_Label_f42aa342-8706-4288-bd11-ebb85995028c_SetDate">
    <vt:lpwstr>2017-08-30T13:04:29.6993356-05:00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